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7" r:id="rId3"/>
    <p:sldId id="268" r:id="rId4"/>
    <p:sldId id="272" r:id="rId5"/>
    <p:sldId id="262" r:id="rId6"/>
    <p:sldId id="258" r:id="rId7"/>
    <p:sldId id="259" r:id="rId8"/>
    <p:sldId id="260" r:id="rId9"/>
    <p:sldId id="261" r:id="rId10"/>
    <p:sldId id="273" r:id="rId11"/>
    <p:sldId id="275" r:id="rId12"/>
    <p:sldId id="274" r:id="rId13"/>
    <p:sldId id="276" r:id="rId14"/>
    <p:sldId id="277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444" autoAdjust="0"/>
    <p:restoredTop sz="94660"/>
  </p:normalViewPr>
  <p:slideViewPr>
    <p:cSldViewPr>
      <p:cViewPr varScale="1">
        <p:scale>
          <a:sx n="64" d="100"/>
          <a:sy n="64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BDB7-9AB4-4E83-96F0-37910362B30E}" type="datetimeFigureOut">
              <a:rPr lang="ru-RU" smtClean="0"/>
              <a:pPr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DCA6A-22BB-42D5-87CF-DABFDD312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myschool.eduprosvet.ru/upload/iblock/098/w2cjwpp7hq0jfeudbm246ozyxgqyx5po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ФГИС </a:t>
            </a:r>
            <a:r>
              <a:rPr lang="ru-RU" b="1" dirty="0" smtClean="0"/>
              <a:t>«МОЯ ШКОЛА»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>
              <a:lnSpc>
                <a:spcPct val="170000"/>
              </a:lnSpc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единый федеральный портал с доступом к образовательному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контенту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и сервисам. Реализуется в рамках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 внедрению цифровой образовательной среды (ЦОС). Систему создали, чтобы упростить педагогам работу с разными электронными ресурсами в сфере образования. Дополнительно министерство контролирует качество обучающего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контента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>
              <a:lnSpc>
                <a:spcPct val="170000"/>
              </a:lnSpc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Система связана с порталом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и региональными ГИС в сфере общего и среднего профессионального образования, функционально дополняет региональные системы.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290685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Условно, подключение можно разделить на три этапа 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региональный/муниципальный, школьный и родительский.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dirty="0" smtClean="0">
                <a:solidFill>
                  <a:srgbClr val="1F1E1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Администратор системы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должен иметь: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учетную запись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госуслугах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которая привязана к школе;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навыки работы на персональном компьютере и с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интернет-браузерами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 убедиться, что у всех педагогов есть учетная запись на портале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госуслуг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которая привязана к школе.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lang="ru-RU" dirty="0" smtClean="0">
                <a:solidFill>
                  <a:srgbClr val="1F1E1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дминистратор создает учетную запись каждого работника в системе «Моя школа.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Подключение родителей и детей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Специально заводить учетные записи для учеников не нужно.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сведения перенесут из региональных систем с электронными журналами и дневниками.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тобы родитель и ученик могли входить в систему «Моя школа»,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понадобится учетная запись на портале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госуслуг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ребенку нет 14 лет, создать учетную запись можно из личного кабинета родителя.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этого надо найти сведения во вкладке «Семья и дети»,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перейти в карточку ребенка и нажать на кнопку «Создать учетную запись ребенка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Госуслуги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Далее родитель должен заполнить пустые графы, подтвердить электронную почту и придумать пароль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F1E1E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ФГИС «Моя школа» имеет семь действующих компонентов: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70000" lnSpcReduction="20000"/>
          </a:bodyPr>
          <a:lstStyle/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личные кабинеты администратора, педагога, родителя и ученика;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облачное хранилище документов, инструменты для создания и редактирования документов популярных форматов (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doc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xls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ppt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и т.д.), предоставления совместного доступа к ним;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библиотека цифрового образовательного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контента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который прошел проверку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(основные поставщики – Академия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и РЭШ);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электронный журнал и дневник, в т.ч. расписание уроков, домашнее задание и т.д.;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тестирующая подсистема для оценки знаний учащихся и отработки учащимися изучаемого материала на тренажерах;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специальное приложение для работы через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Smart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TV – для альтернативы электронной доске;</a:t>
            </a:r>
          </a:p>
          <a:p>
            <a:pPr lvl="0" fontAlgn="base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чаты и видеоконференцсвязь на базе «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Сферума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Создание учетной записи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C:\Users\User\Documents\ФГИС\Снимок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357298"/>
            <a:ext cx="9929882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Редактирование учетной записи. Важно!!! Роль!!!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6682"/>
            <a:ext cx="9144000" cy="506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 </a:t>
            </a:r>
            <a:r>
              <a:rPr lang="ru-RU" dirty="0" smtClean="0"/>
              <a:t>организации</a:t>
            </a:r>
            <a:endParaRPr lang="ru-RU" dirty="0"/>
          </a:p>
        </p:txBody>
      </p:sp>
      <p:pic>
        <p:nvPicPr>
          <p:cNvPr id="4" name="Содержимое 3" descr="C:\Users\User\Documents\ФГИС\Снимок1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39831"/>
            <a:ext cx="8472518" cy="4832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группировки обучающихся</a:t>
            </a:r>
            <a:endParaRPr lang="ru-RU" dirty="0"/>
          </a:p>
        </p:txBody>
      </p:sp>
      <p:pic>
        <p:nvPicPr>
          <p:cNvPr id="4" name="Содержимое 3" descr="C:\Users\User\Documents\ФГИС\Снимок1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5009"/>
            <a:ext cx="8229600" cy="437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:\Users\User\Documents\ФГИС\Снимок1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358246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классов</a:t>
            </a:r>
            <a:endParaRPr lang="ru-RU" dirty="0"/>
          </a:p>
        </p:txBody>
      </p:sp>
      <p:pic>
        <p:nvPicPr>
          <p:cNvPr id="4" name="Содержимое 3" descr="C:\Users\User\Documents\ФГИС\Снимок1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229600" cy="441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Снимок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395618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Снимок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275186" cy="65722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E:\Сним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3082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E:\Сним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1785902"/>
            <a:ext cx="10222193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Снимока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0274"/>
            <a:ext cx="9144000" cy="4509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Ссылка </a:t>
            </a:r>
            <a:r>
              <a:rPr lang="ru-RU" smtClean="0"/>
              <a:t>на шаблоны </a:t>
            </a:r>
            <a:r>
              <a:rPr lang="ru-RU" dirty="0" smtClean="0"/>
              <a:t>и инструкции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https://myschool.eduprosvet.ru/upload/iblock/098/w2cjwpp7hq0jfeudbm246ozyxgqyx5po.pdf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381</Words>
  <Application>Microsoft Office PowerPoint</Application>
  <PresentationFormat>Экран (4:3)</PresentationFormat>
  <Paragraphs>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ФГИС «МОЯ ШКОЛА» </vt:lpstr>
      <vt:lpstr>Слайд 2</vt:lpstr>
      <vt:lpstr>ФГИС «Моя школа» имеет семь действующих компонентов:</vt:lpstr>
      <vt:lpstr>Создание учетной записи</vt:lpstr>
      <vt:lpstr>Редактирование учетной записи. Важно!!! Роль!!!</vt:lpstr>
      <vt:lpstr>ID организации</vt:lpstr>
      <vt:lpstr>Создание группировки обучающихся</vt:lpstr>
      <vt:lpstr>Слайд 8</vt:lpstr>
      <vt:lpstr>Создание классов</vt:lpstr>
      <vt:lpstr>Слайд 10</vt:lpstr>
      <vt:lpstr>Слайд 11</vt:lpstr>
      <vt:lpstr>Слайд 12</vt:lpstr>
      <vt:lpstr>Слайд 13</vt:lpstr>
      <vt:lpstr>Слайд 14</vt:lpstr>
      <vt:lpstr>Ссылка на шаблоны и инструкции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ФГИС «Моя Школа»</dc:title>
  <dc:creator>User</dc:creator>
  <cp:lastModifiedBy>User</cp:lastModifiedBy>
  <cp:revision>29</cp:revision>
  <dcterms:created xsi:type="dcterms:W3CDTF">2024-12-06T07:11:57Z</dcterms:created>
  <dcterms:modified xsi:type="dcterms:W3CDTF">2025-02-28T07:25:38Z</dcterms:modified>
</cp:coreProperties>
</file>